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0847-E63C-794F-9CD4-CA6139BB79DF}" type="datetimeFigureOut">
              <a:rPr lang="ru-RU" smtClean="0"/>
              <a:t>11.07.18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0C02-AA39-8A46-B0CF-F545FBE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0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0847-E63C-794F-9CD4-CA6139BB79DF}" type="datetimeFigureOut">
              <a:rPr lang="ru-RU" smtClean="0"/>
              <a:t>11.07.18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0C02-AA39-8A46-B0CF-F545FBE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2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0847-E63C-794F-9CD4-CA6139BB79DF}" type="datetimeFigureOut">
              <a:rPr lang="ru-RU" smtClean="0"/>
              <a:t>11.07.18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0C02-AA39-8A46-B0CF-F545FBE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9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0847-E63C-794F-9CD4-CA6139BB79DF}" type="datetimeFigureOut">
              <a:rPr lang="ru-RU" smtClean="0"/>
              <a:t>11.07.18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0C02-AA39-8A46-B0CF-F545FBE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0847-E63C-794F-9CD4-CA6139BB79DF}" type="datetimeFigureOut">
              <a:rPr lang="ru-RU" smtClean="0"/>
              <a:t>11.07.18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0C02-AA39-8A46-B0CF-F545FBE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0847-E63C-794F-9CD4-CA6139BB79DF}" type="datetimeFigureOut">
              <a:rPr lang="ru-RU" smtClean="0"/>
              <a:t>11.07.18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0C02-AA39-8A46-B0CF-F545FBE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2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0847-E63C-794F-9CD4-CA6139BB79DF}" type="datetimeFigureOut">
              <a:rPr lang="ru-RU" smtClean="0"/>
              <a:t>11.07.18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0C02-AA39-8A46-B0CF-F545FBE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0847-E63C-794F-9CD4-CA6139BB79DF}" type="datetimeFigureOut">
              <a:rPr lang="ru-RU" smtClean="0"/>
              <a:t>11.07.18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0C02-AA39-8A46-B0CF-F545FBE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7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0847-E63C-794F-9CD4-CA6139BB79DF}" type="datetimeFigureOut">
              <a:rPr lang="ru-RU" smtClean="0"/>
              <a:t>11.07.18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0C02-AA39-8A46-B0CF-F545FBE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7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0847-E63C-794F-9CD4-CA6139BB79DF}" type="datetimeFigureOut">
              <a:rPr lang="ru-RU" smtClean="0"/>
              <a:t>11.07.18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0C02-AA39-8A46-B0CF-F545FBE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3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0847-E63C-794F-9CD4-CA6139BB79DF}" type="datetimeFigureOut">
              <a:rPr lang="ru-RU" smtClean="0"/>
              <a:t>11.07.18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0C02-AA39-8A46-B0CF-F545FBE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80847-E63C-794F-9CD4-CA6139BB79DF}" type="datetimeFigureOut">
              <a:rPr lang="ru-RU" smtClean="0"/>
              <a:t>11.07.18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20C02-AA39-8A46-B0CF-F545FBE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64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5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1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35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1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1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4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3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3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2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0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4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8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2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1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3</cp:revision>
  <dcterms:created xsi:type="dcterms:W3CDTF">2018-07-05T14:47:59Z</dcterms:created>
  <dcterms:modified xsi:type="dcterms:W3CDTF">2018-07-11T08:40:40Z</dcterms:modified>
</cp:coreProperties>
</file>